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278B-7E77-4601-ACAC-5B53C39C064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1743-5251-4657-900F-E6C3DC4B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BB4F6-0E7D-4D19-BE41-9322FFA705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05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6519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7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9800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C433-7AF2-4638-9260-7C40E0FF318A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FE00-0A33-4FC4-8FA0-AB440E70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63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7538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26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49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28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1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881146"/>
            <a:ext cx="11988800" cy="1415552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>
                <a:solidFill>
                  <a:schemeClr val="bg1"/>
                </a:solidFill>
              </a:rPr>
              <a:t>HINGANUBUZIRANENGE PROJECT: Boosting Food Safety Value Chains in Rwanda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16DCA-C393-4AB1-8930-2CD18961A0F5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3501" y="4100514"/>
          <a:ext cx="3429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53545" imgH="3225920" progId="Word.Document.12">
                  <p:embed/>
                </p:oleObj>
              </mc:Choice>
              <mc:Fallback>
                <p:oleObj name="Document" r:id="rId3" imgW="253545" imgH="322592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1" y="4100514"/>
                        <a:ext cx="34290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agrifop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0422924" y="86814"/>
            <a:ext cx="1301716" cy="13144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325833" cy="110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AD2F1C-DAE5-1917-DE8E-A0DB6DE59A20}"/>
              </a:ext>
            </a:extLst>
          </p:cNvPr>
          <p:cNvSpPr txBox="1">
            <a:spLocks/>
          </p:cNvSpPr>
          <p:nvPr/>
        </p:nvSpPr>
        <p:spPr>
          <a:xfrm>
            <a:off x="355600" y="4146052"/>
            <a:ext cx="11988800" cy="1415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PROJECT LAUNCH WORKSHOP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APRIL 18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286418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Custom</vt:lpstr>
      <vt:lpstr>Document</vt:lpstr>
      <vt:lpstr>HINGANUBUZIRANENGE PROJECT: Boosting Food Safety Value Chains in Rwanda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HINGANUBUZIRANENGE PROJECT: Boosting Food Safety Value Chains in Rwanda</dc:title>
  <dc:creator>RELIABLE GIZMOS</dc:creator>
  <cp:lastModifiedBy>RELIABLE GIZMOS</cp:lastModifiedBy>
  <cp:revision>1</cp:revision>
  <dcterms:created xsi:type="dcterms:W3CDTF">2024-04-18T07:46:24Z</dcterms:created>
  <dcterms:modified xsi:type="dcterms:W3CDTF">2024-04-18T12:48:22Z</dcterms:modified>
</cp:coreProperties>
</file>